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8"/>
  </p:notesMasterIdLst>
  <p:handoutMasterIdLst>
    <p:handoutMasterId r:id="rId9"/>
  </p:handoutMasterIdLst>
  <p:sldIdLst>
    <p:sldId id="273" r:id="rId5"/>
    <p:sldId id="362" r:id="rId6"/>
    <p:sldId id="363" r:id="rId7"/>
  </p:sldIdLst>
  <p:sldSz cx="12192000" cy="6858000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czyk Justyna" initials="AJ" lastIdx="5" clrIdx="0">
    <p:extLst>
      <p:ext uri="{19B8F6BF-5375-455C-9EA6-DF929625EA0E}">
        <p15:presenceInfo xmlns:p15="http://schemas.microsoft.com/office/powerpoint/2012/main" userId="S-1-5-21-1525952054-1005573771-2909822258-7255" providerId="AD"/>
      </p:ext>
    </p:extLst>
  </p:cmAuthor>
  <p:cmAuthor id="2" name="Jastrzębska Laura" initials="JL" lastIdx="6" clrIdx="1">
    <p:extLst>
      <p:ext uri="{19B8F6BF-5375-455C-9EA6-DF929625EA0E}">
        <p15:presenceInfo xmlns:p15="http://schemas.microsoft.com/office/powerpoint/2012/main" userId="S-1-5-21-1525952054-1005573771-2909822258-439008" providerId="AD"/>
      </p:ext>
    </p:extLst>
  </p:cmAuthor>
  <p:cmAuthor id="3" name="Krześniak Karina" initials="KK" lastIdx="2" clrIdx="2">
    <p:extLst>
      <p:ext uri="{19B8F6BF-5375-455C-9EA6-DF929625EA0E}">
        <p15:presenceInfo xmlns:p15="http://schemas.microsoft.com/office/powerpoint/2012/main" userId="S-1-5-21-1525952054-1005573771-2909822258-432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0961E-E768-4EEE-A125-B6608BD573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537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5806F-EBC4-418B-9C93-D543B7F6AFEC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BAD4-5A9C-4D24-AFA9-6DDCD06921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4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BAD4-5A9C-4D24-AFA9-6DDCD069213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861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BAD4-5A9C-4D24-AFA9-6DDCD069213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709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BAD4-5A9C-4D24-AFA9-6DDCD069213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15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B4DF-A909-4882-93D3-CE9D52016056}" type="datetime1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11" y="5349875"/>
            <a:ext cx="2735445" cy="52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4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E1B2-848E-4C95-AA26-DE9C6C53F848}" type="datetime1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D8EC-A439-4E01-8FE0-821A3285F66E}" type="datetime1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9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814" y="365125"/>
            <a:ext cx="8430986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814" y="1825625"/>
            <a:ext cx="8430986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936" y="6356350"/>
            <a:ext cx="2462895" cy="365125"/>
          </a:xfrm>
        </p:spPr>
        <p:txBody>
          <a:bodyPr/>
          <a:lstStyle/>
          <a:p>
            <a:fld id="{98C1F4AE-2EDE-4E3C-A42F-801FE8FB63F0}" type="datetime1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2814" y="6366328"/>
            <a:ext cx="4114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70" y="791981"/>
            <a:ext cx="2216061" cy="430784"/>
          </a:xfrm>
          <a:prstGeom prst="rect">
            <a:avLst/>
          </a:prstGeom>
        </p:spPr>
      </p:pic>
      <p:cxnSp>
        <p:nvCxnSpPr>
          <p:cNvPr id="8" name="Łącznik prosty 7"/>
          <p:cNvCxnSpPr/>
          <p:nvPr userDrawn="1"/>
        </p:nvCxnSpPr>
        <p:spPr>
          <a:xfrm>
            <a:off x="2574473" y="250371"/>
            <a:ext cx="0" cy="640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81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44A-0810-402C-A076-3D291D9EB007}" type="datetime1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09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396-C8C4-446F-B06A-1424AAD0D8CA}" type="datetime1">
              <a:rPr lang="pl-PL" smtClean="0"/>
              <a:t>26.10.2022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52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CC2-6A2B-4A42-9F1F-B1C45483BF7B}" type="datetime1">
              <a:rPr lang="pl-PL" smtClean="0"/>
              <a:t>26.10.2022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96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1D19-940A-478B-8691-B41FB549A393}" type="datetime1">
              <a:rPr lang="pl-PL" smtClean="0"/>
              <a:t>26.10.2022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3CE8-FAF7-4DF5-9DFA-412A2451BE41}" type="datetime1">
              <a:rPr lang="pl-PL" smtClean="0"/>
              <a:t>26.10.2022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4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9696-527A-4D42-B1C6-5E29626166B7}" type="datetime1">
              <a:rPr lang="pl-PL" smtClean="0"/>
              <a:t>26.10.2022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33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2ED6-0E20-4BF7-AB88-84A8FA11A64C}" type="datetime1">
              <a:rPr lang="pl-PL" smtClean="0"/>
              <a:t>26.10.2022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69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4A3A8-D209-472D-B2A8-7C3EB0ED002C}" type="datetime1">
              <a:rPr lang="pl-PL" smtClean="0"/>
              <a:t>26.10.2022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C468-D3D9-4125-B8C3-86733D9FF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34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1540" y="982981"/>
            <a:ext cx="10462260" cy="1817369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tematyczna dotycząca wdrożenia nowych standardów zarządzania jakością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404327"/>
            <a:ext cx="9144000" cy="125911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Agnieszka Baklarz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8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to jest kontrola tematyczna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19460" y="1412670"/>
            <a:ext cx="8430986" cy="4351338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Uregulowana w art. 123 Ustawy o biegłych rewidentach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Nakierowana na konkretne zagadnienie, w tym przypadku na: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ocenę systemu wewnętrznej kontroli jakości w kontrolowanej firmie audytorskiej, w tym ocenę polityk i procedur wewnętrznej kontroli jakości tej firmy zapewniających przestrzeganie przez biegłych rewidentów i firmę audytorską:</a:t>
            </a:r>
          </a:p>
          <a:p>
            <a:pPr marL="1371600" lvl="3" indent="0">
              <a:lnSpc>
                <a:spcPct val="100000"/>
              </a:lnSpc>
              <a:buNone/>
            </a:pP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mających zastosowanie standardów badania i kontroli jakości,</a:t>
            </a:r>
          </a:p>
          <a:p>
            <a:pPr marL="1371600" lvl="3" indent="0">
              <a:lnSpc>
                <a:spcPct val="100000"/>
              </a:lnSpc>
              <a:buNone/>
            </a:pP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wymogów w zakresie etyki i niezależności określonych w niniejszej ustawie, zasadach etyki zawodowej oraz art. 4 i art. 5 rozporządzenia nr 537/2014,</a:t>
            </a:r>
          </a:p>
          <a:p>
            <a:pPr marL="1371600" lvl="3" indent="0">
              <a:lnSpc>
                <a:spcPct val="100000"/>
              </a:lnSpc>
              <a:buNone/>
            </a:pP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innych mających zastosowanie przepisów prawa i wynikających z nich obowiązków;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Zakończona sprawozdaniem podsumowującym łącznie wyniki wszystkich kontroli z danego tematu zawierającym ogólne ustalenia i wnioski wraz ze wskazaniem działań zaradczych, jakie firmy audytorskie mają podjąć, w związku z ustaleniami zawartymi w sprawozdaniu.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14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Planowany harmonogram prac </a:t>
            </a:r>
            <a:br>
              <a:rPr lang="pl-PL" sz="2800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 warunkiem wejścia w życie standardów od 1/01/2023 r)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19460" y="1412670"/>
            <a:ext cx="8430986" cy="4351338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Przygotowanie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wstępnych wersji </a:t>
            </a: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 kontroli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odniesieniu do nowych standardów – </a:t>
            </a: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listopad - grudzień 2022 r.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Nabór FA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spoza TOP11 do kontroli tematycznych – </a:t>
            </a: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grudzień 2022 – styczeń 2023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(liczba miejsc ograniczona)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Przeprowadzenie kontroli tematycznych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wybranych przez Agencję </a:t>
            </a: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 z TOP11 - styczeń 2023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czas kontroli nie dłuższy niż 5 dni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Skalowanie procedur kontroli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mniejszych FA po kontrolach w FA z TOP11 – </a:t>
            </a: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15 lutego 2023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Przeprowadzenie kontroli tematycznych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wybranych przez Agencję </a:t>
            </a: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innych FA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luty 2023 do 15 marca 2023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czas kontroli nie dłuższy niż 2-3 dni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Przygotowanie sprawozdania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kontroli tematycznej – </a:t>
            </a: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30 kwietnia 2023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Publikacja nowych procedur kontroli </a:t>
            </a:r>
            <a:r>
              <a:rPr lang="pl-PL" dirty="0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zatwierdzeniu przez </a:t>
            </a:r>
            <a:r>
              <a:rPr lang="pl-PL">
                <a:solidFill>
                  <a:srgbClr val="417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Radę Agencji</a:t>
            </a: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pl-PL" dirty="0">
              <a:solidFill>
                <a:srgbClr val="417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C468-D3D9-4125-B8C3-86733D9FF09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447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010D609-01AD-4FF9-93E6-03670EA7F3D8}" vid="{4F046678-331C-4953-84A2-D19B3D18FF5B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F226093B2DC04C98934C50DB873645" ma:contentTypeVersion="" ma:contentTypeDescription="Utwórz nowy dokument." ma:contentTypeScope="" ma:versionID="5df4b3bfec22cc9b426d37364e0984c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828ADC-D049-4D8A-B51B-DF0D805CD9B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87311E-8EB5-4262-8168-B25772C0B0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BE624C8-4B2D-4D2C-804E-9CE3EBCA6C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formatka ppt</Template>
  <TotalTime>12049</TotalTime>
  <Words>288</Words>
  <Application>Microsoft Office PowerPoint</Application>
  <PresentationFormat>Panoramiczny</PresentationFormat>
  <Paragraphs>29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Motyw pakietu Office</vt:lpstr>
      <vt:lpstr>Kontrola tematyczna dotycząca wdrożenia nowych standardów zarządzania jakością</vt:lpstr>
      <vt:lpstr>Co to jest kontrola tematyczna</vt:lpstr>
      <vt:lpstr>Planowany harmonogram prac  (pod warunkiem wejścia w życie standardów od 1/01/2023 r)</vt:lpstr>
    </vt:vector>
  </TitlesOfParts>
  <Company>Ministerstwo Finansów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Obroniecki Marcin</dc:creator>
  <cp:lastModifiedBy>Baklarz Agnieszka</cp:lastModifiedBy>
  <cp:revision>637</cp:revision>
  <cp:lastPrinted>2020-09-07T09:26:11Z</cp:lastPrinted>
  <dcterms:created xsi:type="dcterms:W3CDTF">2020-04-09T16:07:38Z</dcterms:created>
  <dcterms:modified xsi:type="dcterms:W3CDTF">2022-10-26T14:19:16Z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0x010100CBF226093B2DC04C98934C50DB873645</vt:lpwstr>
  </property>
</Properties>
</file>